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  <p:embeddedFont>
      <p:font typeface="Noto Sans SC" panose="020B0200000000000000" pitchFamily="34" charset="-128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8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1: Basic Python &amp; Core Concepts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Wrap-up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6-d2nf6ch8bjvh7rlj01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2615883" y="1976755"/>
            <a:ext cx="1348105" cy="13449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748" y="2197418"/>
            <a:ext cx="1244600" cy="11938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3609023" y="2885440"/>
            <a:ext cx="530225" cy="4832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9" name="Image 5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483600" y="1976755"/>
            <a:ext cx="1348105" cy="134493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50" y="2188143"/>
            <a:ext cx="1244600" cy="119380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9476740" y="2885440"/>
            <a:ext cx="530225" cy="483235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2913063" y="228981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129348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are used to store data values. In Python, you can assign a value to a variable using the '=' operator. For example: name = 'Alice'.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8693150" y="2289810"/>
            <a:ext cx="92837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Naming Rules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 names must start with a letter or underscore, and can include letters, numbers, and underscores. Use descriptive names for clarity.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2230" y="4094480"/>
            <a:ext cx="12422505" cy="191770"/>
          </a:xfrm>
          <a:prstGeom prst="rect">
            <a:avLst/>
          </a:prstGeom>
          <a:solidFill>
            <a:srgbClr val="5B78BC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62230" y="4094480"/>
            <a:ext cx="12422505" cy="191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96415" y="3913505"/>
            <a:ext cx="2770505" cy="60960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V="1">
            <a:off x="5033645" y="3912870"/>
            <a:ext cx="1826895" cy="610235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7326630" y="3912870"/>
            <a:ext cx="3623310" cy="418465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pic>
        <p:nvPicPr>
          <p:cNvPr id="8" name="Image 1" descr="https://kimi-img.moonshot.cn/pub/slides/slides_tmpl/image/25-08-27-19:59:50-d2nf6dh8bjvh7rlj01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" y="3716020"/>
            <a:ext cx="425450" cy="84645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25" y="3676650"/>
            <a:ext cx="466090" cy="473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7875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Types</a:t>
            </a:r>
            <a:endParaRPr lang="en-US" sz="1600" dirty="0"/>
          </a:p>
        </p:txBody>
      </p:sp>
      <p:pic>
        <p:nvPicPr>
          <p:cNvPr id="11" name="Image 3" descr="https://kimi-img.moonshot.cn/pub/slides/slides_tmpl/image/25-08-27-19:59:50-d2nf6dh8bjvh7rlj01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95" y="4370705"/>
            <a:ext cx="425450" cy="84645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4331335"/>
            <a:ext cx="466090" cy="47307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8-27-19:59:50-d2nf6dh8bjvh7rlj01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70" y="3739515"/>
            <a:ext cx="425450" cy="846455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5" y="3700145"/>
            <a:ext cx="466090" cy="47307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8-27-19:59:50-d2nf6dh8bjvh7rlj01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720" y="4189095"/>
            <a:ext cx="425450" cy="846455"/>
          </a:xfrm>
          <a:prstGeom prst="rect">
            <a:avLst/>
          </a:prstGeom>
        </p:spPr>
      </p:pic>
      <p:pic>
        <p:nvPicPr>
          <p:cNvPr id="16" name="Image 8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575" y="4149725"/>
            <a:ext cx="466090" cy="473075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777875" y="1838960"/>
            <a:ext cx="5057140" cy="401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777875" y="2275840"/>
            <a:ext cx="5057140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Integers are whole numbers without a decimal point. Example: age = 25. Use them for counting and arithmetic operations.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777875" y="4626610"/>
            <a:ext cx="5057140" cy="462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777875" y="5041265"/>
            <a:ext cx="5057140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Floats are numbers with a decimal point. Example: height = 1.65. They are useful for precise calculations.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6499860" y="1838960"/>
            <a:ext cx="5058410" cy="436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6499860" y="2252980"/>
            <a:ext cx="5057775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Strings are sequences of characters enclosed in quotes. Example: name = 'Alice'. Use them to store text data.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6499860" y="4626610"/>
            <a:ext cx="5058410" cy="436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</a:t>
            </a:r>
            <a:endParaRPr lang="en-US" sz="1600" dirty="0"/>
          </a:p>
        </p:txBody>
      </p:sp>
      <p:sp>
        <p:nvSpPr>
          <p:cNvPr id="24" name="Text 13"/>
          <p:cNvSpPr/>
          <p:nvPr/>
        </p:nvSpPr>
        <p:spPr>
          <a:xfrm>
            <a:off x="6499860" y="5040630"/>
            <a:ext cx="5057775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Booleans represent True or False values. They are used in conditional statements and logical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Operators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48-d2nf6d18bjvh7rlj01d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" y="3331845"/>
            <a:ext cx="688340" cy="6915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970" y="5222875"/>
            <a:ext cx="688340" cy="69151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3521075" y="1721485"/>
            <a:ext cx="665416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Arithmetic Operators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3521075" y="213614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+, -, *, /, and % for basic arithmetic. For example: a = 10; b = 3; print(a + b) will output 13.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105025" y="333184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 vs Float Division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2105025" y="374650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 aware of the difference between integer division (//) and float division (/). For example: 10 / 3 gives 3.333, while 10 // 3 gives 3.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408045" y="494220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Code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3408045" y="5356860"/>
            <a:ext cx="779462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 this code: a = 10; b = 3; print(a + b, a - b, a * b, a / b, a % b). This will help you understand how operators work in Python.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and Output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8-27-19:59:48-d2nf6d18bjvh7rlj01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" y="1907540"/>
            <a:ext cx="3719830" cy="2069465"/>
          </a:xfrm>
          <a:prstGeom prst="rect">
            <a:avLst/>
          </a:prstGeom>
        </p:spPr>
      </p:pic>
      <p:pic>
        <p:nvPicPr>
          <p:cNvPr id="19" name="Image 3" descr="https://kimi-img.moonshot.cn/pub/slides/slides_tmpl/image/25-08-27-19:59:50-d2nf6dh8bjvh7rlj01gg.png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-22225" y="3512185"/>
            <a:ext cx="4290060" cy="2616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input() function to get user input. It always returns a string. For example: name = input('Enter your name: ')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Printing Output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print() function to display output. You can concatenate strings or use formatted strings. For example: print('Hello, ' + name)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Flow – If / Else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7406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77406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05" y="2049780"/>
            <a:ext cx="688340" cy="69151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740" y="2232025"/>
            <a:ext cx="1288415" cy="33020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4437380" y="1918335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17" name="Text 10"/>
          <p:cNvSpPr/>
          <p:nvPr/>
        </p:nvSpPr>
        <p:spPr>
          <a:xfrm>
            <a:off x="4437380" y="1918335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5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280" y="2049780"/>
            <a:ext cx="688340" cy="691515"/>
          </a:xfrm>
          <a:prstGeom prst="rect">
            <a:avLst/>
          </a:prstGeom>
        </p:spPr>
      </p:pic>
      <p:pic>
        <p:nvPicPr>
          <p:cNvPr id="19" name="Image 6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115" y="2232025"/>
            <a:ext cx="1288415" cy="33020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808291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21" name="Text 12"/>
          <p:cNvSpPr/>
          <p:nvPr/>
        </p:nvSpPr>
        <p:spPr>
          <a:xfrm>
            <a:off x="808291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7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735" y="2049780"/>
            <a:ext cx="688340" cy="691515"/>
          </a:xfrm>
          <a:prstGeom prst="rect">
            <a:avLst/>
          </a:prstGeom>
        </p:spPr>
      </p:pic>
      <p:pic>
        <p:nvPicPr>
          <p:cNvPr id="23" name="Image 8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570" y="2232025"/>
            <a:ext cx="1288415" cy="3302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2152015" y="213614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14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Conditional Statements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if, elif, and else to create conditional logic. For example: if age &gt;= 18: print('Adult') else: print('Minor')</a:t>
            </a:r>
            <a:endParaRPr lang="en-US" sz="1600" dirty="0"/>
          </a:p>
        </p:txBody>
      </p:sp>
      <p:sp>
        <p:nvSpPr>
          <p:cNvPr id="27" name="Text 16"/>
          <p:cNvSpPr/>
          <p:nvPr/>
        </p:nvSpPr>
        <p:spPr>
          <a:xfrm>
            <a:off x="5796915" y="214185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17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Operators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conditions using logical operators like and, or, and not. For example: if age &gt;= 18 and age &lt;= 65: print('Working age')</a:t>
            </a:r>
            <a:endParaRPr lang="en-US" sz="1600" dirty="0"/>
          </a:p>
        </p:txBody>
      </p:sp>
      <p:sp>
        <p:nvSpPr>
          <p:cNvPr id="30" name="Text 19"/>
          <p:cNvSpPr/>
          <p:nvPr/>
        </p:nvSpPr>
        <p:spPr>
          <a:xfrm>
            <a:off x="9431020" y="21456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Scenarios</a:t>
            </a:r>
            <a:endParaRPr lang="en-US" sz="1600" dirty="0"/>
          </a:p>
        </p:txBody>
      </p:sp>
      <p:sp>
        <p:nvSpPr>
          <p:cNvPr id="32" name="Text 21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 this example: num = int(input('Enter a number: ')); if num &gt; 0: print('Positive') elif num &lt; 0: print('Negative') else: print('Zero')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0-d2nf6dh8bjvh7rlj01h0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40665" y="-157480"/>
            <a:ext cx="12669520" cy="7191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81280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Loops – For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sp>
        <p:nvSpPr>
          <p:cNvPr id="7" name="Text 2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Loop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for loop to iterate over a sequence. For example: for i in range(5): print(i). This will print numbers from 0 to 4.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Iterating Over Lists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 can also iterate over lists or strings. For example: my_list = [1, 2, 3]; for item in my_list: print(item)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1-d2nf6dp8bjvh7rlj01j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45615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1745615" y="1824990"/>
            <a:ext cx="10120630" cy="439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Loops – While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19:59:50-d2nf6dh8bjvh7rlj01i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Loop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the while loop to repeat a block of code as long as a condition is true. For example: count = 0; while count &lt; 5: print(count); count += 1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Termination Condition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your while loop has a clear termination condition to avoid infinite loops. For example: while True: break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 this example: count = 0; while count &lt; 5: print(count); count += 1. This will print numbers from 0 to 4.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9-d2nf6d98bjvh7rlj01e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5" y="2811780"/>
            <a:ext cx="12191365" cy="4515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 Exercises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40000">
            <a:off x="3428365" y="5163185"/>
            <a:ext cx="425450" cy="4476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0" name="Text 2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3"/>
          <p:cNvSpPr/>
          <p:nvPr/>
        </p:nvSpPr>
        <p:spPr>
          <a:xfrm>
            <a:off x="7752080" y="218630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9000"/>
                </a:srgbClr>
              </a:gs>
              <a:gs pos="26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2" name="Text 4"/>
          <p:cNvSpPr/>
          <p:nvPr/>
        </p:nvSpPr>
        <p:spPr>
          <a:xfrm>
            <a:off x="775208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6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14" name="Shape 5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5" name="Text 6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 Even Numbers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 a program to print all even numbers from 1 to 20. Use a for loop and the modulo operator to check for even numbers.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Number Guessing Game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number guessing game. Use a while loop to let the user guess a number between 1 and 10. Provide hints like 'Too high!' or 'Too low!'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 Programming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pair programming to solve these exercises. Collaborate with a partner to share ideas and debug together.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7630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87630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35381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635381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End-of-Day Challenge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35" y="2204085"/>
            <a:ext cx="1207135" cy="252984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105" y="2204085"/>
            <a:ext cx="1207135" cy="252984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288226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Message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program that asks for the user's name, age, and favorite number. Print a message like: 'Hello &lt;name&gt;! In 5 years, you will be &lt;age+5&gt;. Your favorite number doubled is &lt;favorite_number*2&gt;.'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841692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Repeat for Multiple Users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 the program to repeat for 3 users using a loop. This will help you practice input, loops, and string formatting.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318547" y="609825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flipH="1">
            <a:off x="854710" y="3535680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4614545" y="3535680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1" name="Shape 15"/>
          <p:cNvSpPr/>
          <p:nvPr/>
        </p:nvSpPr>
        <p:spPr>
          <a:xfrm flipH="1">
            <a:off x="8281035" y="3535680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pic>
        <p:nvPicPr>
          <p:cNvPr id="22" name="Image 4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75945" y="1880235"/>
            <a:ext cx="296545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1007745" y="337566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1628775" y="3486150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Kick-off &amp; Setup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767580" y="337566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5445760" y="3486150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Syntax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434070" y="337566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9112250" y="3486150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4-d2nf6c18bjvh7rlj018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1-d2nf6dp8bjvh7rlj01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130"/>
            <a:ext cx="12192000" cy="5886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75311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Tips &amp; Best Practices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999490"/>
            <a:ext cx="76200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1130300"/>
            <a:ext cx="762000" cy="76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81660" y="2120900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Scripts Frequently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81660" y="2522220"/>
            <a:ext cx="5175885" cy="148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save your scripts frequently to avoid losing your work. Use meaningful file names and organize your projects.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81660" y="4095115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Comment Your Code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81660" y="4496435"/>
            <a:ext cx="5175885" cy="176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comments to explain complex logic or important steps in your code. This will make it easier for others (and yourself) to understand.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533515" y="2120900"/>
            <a:ext cx="5175250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 and Debug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33515" y="2522220"/>
            <a:ext cx="5176520" cy="148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Don't be afraid to experiment with different code snippets. Use print statements or debugging tools to understand and fix errors.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533515" y="4095115"/>
            <a:ext cx="5175250" cy="402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Ask Questions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533515" y="4496435"/>
            <a:ext cx="5176520" cy="176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you're stuck, don't hesitate to ask questions. Collaboration and community support are key to learning and solving problems.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581660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581660" y="1812290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77595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1077595" y="1812290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0800000">
            <a:off x="581660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8" name="Text 5"/>
          <p:cNvSpPr/>
          <p:nvPr/>
        </p:nvSpPr>
        <p:spPr>
          <a:xfrm rot="10800000">
            <a:off x="581660" y="4219575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77595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1077595" y="4219575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10800000">
            <a:off x="6457315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12" name="Text 9"/>
          <p:cNvSpPr/>
          <p:nvPr/>
        </p:nvSpPr>
        <p:spPr>
          <a:xfrm rot="10800000">
            <a:off x="6457315" y="1812290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53250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6953250" y="1812290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0800000">
            <a:off x="6457315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  <a:ln/>
        </p:spPr>
      </p:sp>
      <p:sp>
        <p:nvSpPr>
          <p:cNvPr id="16" name="Text 13"/>
          <p:cNvSpPr/>
          <p:nvPr/>
        </p:nvSpPr>
        <p:spPr>
          <a:xfrm rot="10800000">
            <a:off x="6457315" y="4219575"/>
            <a:ext cx="2198370" cy="54038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953250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6953250" y="4219575"/>
            <a:ext cx="4129405" cy="548005"/>
          </a:xfrm>
          <a:prstGeom prst="rect">
            <a:avLst/>
          </a:prstGeom>
          <a:noFill/>
          <a:ln/>
        </p:spPr>
        <p:txBody>
          <a:bodyPr wrap="square" lIns="121920" tIns="121920" rIns="121920" bIns="1219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81660" y="532130"/>
            <a:ext cx="1096645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54455" y="19310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Official Documentation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76020" y="24352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 to the Python Official Documentation for detailed information and examples: [Python Docs](https://docs.python.org/3/)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354455" y="43383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the Boring Stuff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76020" y="48425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great resource for practical Python projects: [Automate the Boring Stuff](https://automatetheboringstuff.com/)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208520" y="19310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Replit Online IDE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051675" y="24352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Replit for an online coding environment: [Replit](https://replit.com/)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208520" y="43383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W3Schools Python Tutorial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051675" y="48425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comprehensive tutorial for beginners: [W3Schools Python](https://www.w3schools.com/python/)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/ Next Steps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6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19:59:49-d2nf6d98bjvh7rlj01f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9055" y="5581650"/>
            <a:ext cx="12192000" cy="1314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27760" y="264541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Day 2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topics for Day 2: Functions, Data Structures, Strings, and File Handling. Get ready to dive deeper into Python!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20859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at Home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learners to practice the exercises at home. Repetition is key to mastering programming concepts.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77749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the floor for any questions or feedback. Thank you for participating in today's session!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Kick-off &amp; Setup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9-d2nf6ap8bjvh7rlj01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4-d2nf69h8bjvh7rlj00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" y="2538730"/>
            <a:ext cx="8061960" cy="34880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713105" y="2722245"/>
            <a:ext cx="7322820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Python &amp; Core Concepts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3105" y="3688715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13105" y="4150360"/>
            <a:ext cx="6583680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to the Weekend Python Crash Course! Today, we'll dive into Python basics and core concepts. By the end of this session, you'll have a solid foundation to start your Python journey. Let's get started!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2680" y="1847215"/>
            <a:ext cx="2790190" cy="41484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02680" y="1847215"/>
            <a:ext cx="2790190" cy="4148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43865" y="1741170"/>
            <a:ext cx="2790190" cy="41484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443865" y="1741170"/>
            <a:ext cx="2790190" cy="4148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22955" y="2245360"/>
            <a:ext cx="2790190" cy="41484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322955" y="2245360"/>
            <a:ext cx="2790190" cy="4148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011920" y="2245360"/>
            <a:ext cx="2790190" cy="41484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9011920" y="2245360"/>
            <a:ext cx="2790190" cy="4148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56298" y="535305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Objectives (Day 1)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43865" y="1605280"/>
            <a:ext cx="690245" cy="369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F5BEE"/>
              </a:gs>
              <a:gs pos="13000">
                <a:srgbClr val="2F5BEE"/>
              </a:gs>
              <a:gs pos="100000">
                <a:srgbClr val="EAEEF4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443865" y="1605280"/>
            <a:ext cx="690245" cy="369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19780" y="2034540"/>
            <a:ext cx="690245" cy="369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F5BEE"/>
              </a:gs>
              <a:gs pos="13000">
                <a:srgbClr val="2F5BEE"/>
              </a:gs>
              <a:gs pos="100000">
                <a:srgbClr val="EAEEF4"/>
              </a:gs>
            </a:gsLst>
            <a:lin ang="2700000" scaled="1"/>
          </a:gradFill>
          <a:ln/>
        </p:spPr>
      </p:sp>
      <p:sp>
        <p:nvSpPr>
          <p:cNvPr id="15" name="Text 12"/>
          <p:cNvSpPr/>
          <p:nvPr/>
        </p:nvSpPr>
        <p:spPr>
          <a:xfrm>
            <a:off x="3319780" y="2034540"/>
            <a:ext cx="690245" cy="369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8395" y="1605280"/>
            <a:ext cx="690245" cy="369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F5BEE"/>
              </a:gs>
              <a:gs pos="13000">
                <a:srgbClr val="2F5BEE"/>
              </a:gs>
              <a:gs pos="100000">
                <a:srgbClr val="EAEEF4"/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6208395" y="1605280"/>
            <a:ext cx="690245" cy="369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024620" y="2079625"/>
            <a:ext cx="690245" cy="369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F5BEE"/>
              </a:gs>
              <a:gs pos="13000">
                <a:srgbClr val="2F5BEE"/>
              </a:gs>
              <a:gs pos="100000">
                <a:srgbClr val="EAEEF4"/>
              </a:gs>
            </a:gsLst>
            <a:lin ang="2700000" scaled="1"/>
          </a:gradFill>
          <a:ln/>
        </p:spPr>
      </p:sp>
      <p:sp>
        <p:nvSpPr>
          <p:cNvPr id="19" name="Text 16"/>
          <p:cNvSpPr/>
          <p:nvPr/>
        </p:nvSpPr>
        <p:spPr>
          <a:xfrm>
            <a:off x="9024620" y="2079625"/>
            <a:ext cx="690245" cy="369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445135" y="156019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515620" y="2214245"/>
            <a:ext cx="270764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Python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524510" y="2829560"/>
            <a:ext cx="270827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what Python is, its popularity, and its applications in web development, data science, automation, and more. Discover why Python is a great choice for beginners and professionals alike.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3321050" y="198945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3354705" y="2655570"/>
            <a:ext cx="276669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 Python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3437890" y="3270885"/>
            <a:ext cx="264096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 Python from python.org and set up an IDE like VS Code, PyCharm, or Jupyter Notebook. Verify your installation with a simple script.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6209665" y="156019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6224905" y="2200910"/>
            <a:ext cx="269621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Scripts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6303645" y="2816225"/>
            <a:ext cx="270827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 to run Python scripts and use the REPL. Create your first script, 'hello.py', and see Python in action with print('Hello, Python!').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9025890" y="203454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9028430" y="2704465"/>
            <a:ext cx="276669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Concepts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9111615" y="3319780"/>
            <a:ext cx="2640965" cy="298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Master variables, data types, basic operators, and control flow with if/else and loops. Build small programs to reinforce these concepts.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Syntax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1-d2nf6b98bjvh7rlj01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40" y="5133340"/>
            <a:ext cx="475615" cy="9328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is Python?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4328795" y="4899025"/>
            <a:ext cx="3431540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6" name="Text 2"/>
          <p:cNvSpPr/>
          <p:nvPr/>
        </p:nvSpPr>
        <p:spPr>
          <a:xfrm>
            <a:off x="4328795" y="4899025"/>
            <a:ext cx="3431540" cy="1268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2" descr="https://kimi-img.moonshot.cn/pub/slides/slides_tmpl/image/25-08-27-19:59:45-d2nf6c98bjvh7rlj01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80" y="2643505"/>
            <a:ext cx="2904490" cy="314579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19:59:42-d2nf6bh8bjvh7rlj016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flipH="1" flipV="1">
            <a:off x="6543040" y="2043430"/>
            <a:ext cx="1456690" cy="145669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4328795" y="5132070"/>
            <a:ext cx="461645" cy="46291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732155" y="2329180"/>
            <a:ext cx="3596640" cy="699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High-Level Language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732155" y="3028950"/>
            <a:ext cx="3596640" cy="2962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is a high-level, interpreted programming language known for its readability and ease of use. It's perfect for beginners and powerful enough for professionals.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7999730" y="2329815"/>
            <a:ext cx="3806190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Versatile Applications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7999730" y="3023870"/>
            <a:ext cx="3596640" cy="276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is used in web development, data science, automation, games, and more. Its large community and extensive libraries make it a versatile tool for various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0-d2nf6dh8bjvh7rlj0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1-d2nf6dp8bjvh7rlj01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365" y="188087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2307590"/>
            <a:ext cx="779145" cy="7905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Setting Up Python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948180" y="200787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Installation Steps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and install Python from python.org. Follow the installation wizard and ensure Python is added to your system's PATH for easy access.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726430" y="243459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 Options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an IDE like VS Code, PyCharm, or Jupyter Notebook. These tools provide a user-friendly environment for writing and running Python code.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527540" y="200850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Installation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your terminal or command prompt and type 'python --version' to verify that Python is installed correctly on your 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2765" y="3225800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lin ang="108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32765" y="3225800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2765" y="498030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532765" y="4980305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2765" y="150431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8" name="Text 5"/>
          <p:cNvSpPr/>
          <p:nvPr/>
        </p:nvSpPr>
        <p:spPr>
          <a:xfrm>
            <a:off x="532765" y="1504315"/>
            <a:ext cx="1116139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Running Your First Script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369695" y="1567180"/>
            <a:ext cx="1396365" cy="147637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1" y="2131785"/>
            <a:ext cx="876300" cy="889000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675" y="1614805"/>
            <a:ext cx="1204595" cy="1209040"/>
          </a:xfrm>
          <a:prstGeom prst="rect">
            <a:avLst/>
          </a:prstGeom>
        </p:spPr>
      </p:pic>
      <p:pic>
        <p:nvPicPr>
          <p:cNvPr id="15" name="Image 6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69340" y="5031105"/>
            <a:ext cx="1396365" cy="1476375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8" y="5641023"/>
            <a:ext cx="876300" cy="889000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320" y="5078730"/>
            <a:ext cx="1204595" cy="1209040"/>
          </a:xfrm>
          <a:prstGeom prst="rect">
            <a:avLst/>
          </a:prstGeom>
        </p:spPr>
      </p:pic>
      <p:pic>
        <p:nvPicPr>
          <p:cNvPr id="18" name="Image 9" descr="https://kimi-img.moonshot.cn/pub/slides/slides_tmpl/image/25-08-27-19:59:37-d2nf6a98bjvh7rlj00u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723120" y="3263265"/>
            <a:ext cx="1396365" cy="147637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8-27-19:59:49-d2nf6d98bjvh7rlj01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053" y="3858578"/>
            <a:ext cx="876300" cy="889000"/>
          </a:xfrm>
          <a:prstGeom prst="rect">
            <a:avLst/>
          </a:prstGeom>
        </p:spPr>
      </p:pic>
      <p:pic>
        <p:nvPicPr>
          <p:cNvPr id="20" name="Image 11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100" y="3310890"/>
            <a:ext cx="1204595" cy="120904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2114550" y="184912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8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Script</a:t>
            </a:r>
            <a:endParaRPr lang="en-US" sz="1600" dirty="0"/>
          </a:p>
        </p:txBody>
      </p:sp>
      <p:sp>
        <p:nvSpPr>
          <p:cNvPr id="23" name="Text 9"/>
          <p:cNvSpPr/>
          <p:nvPr/>
        </p:nvSpPr>
        <p:spPr>
          <a:xfrm>
            <a:off x="1458595" y="3715385"/>
            <a:ext cx="779526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file named 'hello.py' and write the code: print('Hello, Python!'). Save the file and run it using your IDE or terminal.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10387965" y="354774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1"/>
          <p:cNvSpPr/>
          <p:nvPr/>
        </p:nvSpPr>
        <p:spPr>
          <a:xfrm>
            <a:off x="1458595" y="3363595"/>
            <a:ext cx="7795260" cy="36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 vs Script</a:t>
            </a: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the difference between running code in the REPL (interactive shell) and executing a script. The REPL is great for quick tests, while scripts are for larger programs.</a:t>
            </a:r>
            <a:endParaRPr lang="en-US" sz="1600" dirty="0"/>
          </a:p>
        </p:txBody>
      </p:sp>
      <p:sp>
        <p:nvSpPr>
          <p:cNvPr id="27" name="Text 13"/>
          <p:cNvSpPr/>
          <p:nvPr/>
        </p:nvSpPr>
        <p:spPr>
          <a:xfrm>
            <a:off x="1711325" y="532701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4"/>
          <p:cNvSpPr/>
          <p:nvPr/>
        </p:nvSpPr>
        <p:spPr>
          <a:xfrm>
            <a:off x="3225165" y="5093970"/>
            <a:ext cx="7794625" cy="366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 Output</a:t>
            </a:r>
            <a:endParaRPr lang="en-US" sz="1600" dirty="0"/>
          </a:p>
        </p:txBody>
      </p:sp>
      <p:sp>
        <p:nvSpPr>
          <p:cNvPr id="29" name="Text 15"/>
          <p:cNvSpPr/>
          <p:nvPr/>
        </p:nvSpPr>
        <p:spPr>
          <a:xfrm>
            <a:off x="3225165" y="5445760"/>
            <a:ext cx="779526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you run 'hello.py', you should see 'Hello, Python!' printed in the terminal. This is your first Python program in action!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1584</Words>
  <Application>Microsoft Office PowerPoint</Application>
  <PresentationFormat>Widescreen</PresentationFormat>
  <Paragraphs>177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MiSans</vt:lpstr>
      <vt:lpstr>Noto Sans SC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Weekend Python Sprint</dc:title>
  <dc:subject>Weekend Python Sprint</dc:subject>
  <dc:creator>Kimi</dc:creator>
  <cp:lastModifiedBy>Sean</cp:lastModifiedBy>
  <cp:revision>6</cp:revision>
  <dcterms:created xsi:type="dcterms:W3CDTF">2025-12-04T01:50:13Z</dcterms:created>
  <dcterms:modified xsi:type="dcterms:W3CDTF">2025-12-04T02:32:32Z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{"Label":"Weekend Python Sprint","ContentProducer":"001191110108MACG2KBH8F10000","ProduceID":"d4oegkm00qr65jfvrm6g","ReservedCode1":"","ContentPropagator":"001191110108MACG2KBH8F20000","PropagateID":"d4oegkm00qr65jfvrm6g","ReservedCode2":""}</vt:lpwstr>
  </property>
</Properties>
</file>